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F115D980-0C13-475D-94EB-9D9BAD026F41}" type="datetimeFigureOut">
              <a:rPr lang="en-GB" smtClean="0"/>
              <a:t>01/11/2014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4E2AD5E7-023A-45B3-8732-6ACD8CC49E24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124744"/>
            <a:ext cx="7704856" cy="4536504"/>
          </a:xfrm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 extra ordinary meeting at the well</a:t>
            </a:r>
          </a:p>
          <a:p>
            <a:r>
              <a:rPr lang="en-GB" sz="4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John 4v1-26</a:t>
            </a:r>
            <a:endParaRPr lang="en-GB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8641"/>
            <a:ext cx="7772400" cy="792087"/>
          </a:xfrm>
        </p:spPr>
        <p:txBody>
          <a:bodyPr/>
          <a:lstStyle/>
          <a:p>
            <a:r>
              <a:rPr lang="en-GB" dirty="0" smtClean="0"/>
              <a:t>Worship in Spirit and Truth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7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280920" cy="58052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21 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Jesus said to her, “Woman, believe me, the hour is coming when neither on this mountain nor in Jerusalem will you worship the Father.</a:t>
            </a:r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22 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You worship what you do not know; we worship what we know, for salvation is from the Jews. </a:t>
            </a:r>
            <a:endParaRPr lang="en-GB" sz="39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GB" sz="39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23</a:t>
            </a:r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 the 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hour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is coming, and is now here, when the true worshippers will worship the Father in 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spirit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and 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truth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for the Father is 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seeking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such people to worship him.</a:t>
            </a:r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24 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God is spirit, and those who worship him must worship in spirit and truth.” </a:t>
            </a:r>
          </a:p>
          <a:p>
            <a:endParaRPr lang="en-GB" sz="4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2385"/>
            <a:ext cx="7772400" cy="670311"/>
          </a:xfrm>
        </p:spPr>
        <p:txBody>
          <a:bodyPr/>
          <a:lstStyle/>
          <a:p>
            <a:r>
              <a:rPr lang="en-GB" sz="3600" dirty="0" smtClean="0"/>
              <a:t>Worship in Spirit and Truth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1857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sz="36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Deut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12v5-6a - </a:t>
            </a:r>
            <a:r>
              <a:rPr lang="en-GB" sz="3600" b="1" i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5 </a:t>
            </a:r>
            <a:r>
              <a:rPr lang="en-GB" sz="3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 you are to seek the place the </a:t>
            </a:r>
            <a:r>
              <a:rPr lang="en-GB" sz="3600" i="1" cap="smal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Lord</a:t>
            </a:r>
            <a:r>
              <a:rPr lang="en-GB" sz="3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your God will choose from among all your tribes to put his Name there for his dwelling. To that place you must go; </a:t>
            </a:r>
            <a:r>
              <a:rPr lang="en-GB" sz="3600" b="1" i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6 </a:t>
            </a:r>
            <a:r>
              <a:rPr lang="en-GB" sz="3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there bring your burnt offerings and sacrifices,</a:t>
            </a:r>
            <a:endParaRPr lang="en-GB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5576" y="260648"/>
            <a:ext cx="7772400" cy="79208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3600" dirty="0" smtClean="0"/>
              <a:t>Worship in Spirit and Truth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489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280920" cy="58052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21 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Jesus said to her, “Woman, believe me, the hour is coming when neither on this mountain nor in Jerusalem will you worship the Father.</a:t>
            </a:r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22 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You worship what you do not know; we worship what we know, for salvation is from the Jews. </a:t>
            </a:r>
            <a:endParaRPr lang="en-GB" sz="39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en-GB" sz="39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23</a:t>
            </a:r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 the 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hour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is coming, and is now here, when the true worshippers will worship the Father in 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spirit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and 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truth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for the Father is </a:t>
            </a:r>
            <a:r>
              <a:rPr lang="en-GB" sz="39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seeking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such people to worship him.</a:t>
            </a:r>
            <a:r>
              <a:rPr lang="en-GB" sz="39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24 </a:t>
            </a:r>
            <a:r>
              <a:rPr lang="en-GB" sz="3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God is spirit, and those who worship him must worship in spirit and truth.” </a:t>
            </a:r>
          </a:p>
          <a:p>
            <a:endParaRPr lang="en-GB" sz="4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792087"/>
          </a:xfrm>
        </p:spPr>
        <p:txBody>
          <a:bodyPr/>
          <a:lstStyle/>
          <a:p>
            <a:r>
              <a:rPr lang="en-GB" sz="3600" dirty="0" smtClean="0"/>
              <a:t>Worship in Spirit and Truth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42001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GB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“</a:t>
            </a:r>
            <a:r>
              <a:rPr lang="en-GB" sz="3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Day after day every priest stands and performs his religious duties; again and again he offers the same sacrifices, which can never take away sins. </a:t>
            </a:r>
            <a:r>
              <a:rPr lang="en-GB" sz="3600" b="1" i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12 </a:t>
            </a:r>
            <a:r>
              <a:rPr lang="en-GB" sz="36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 when this priest had offered for all time one sacrifice for sins, he sat down at the right hand of God</a:t>
            </a:r>
            <a:r>
              <a:rPr lang="en-GB" sz="36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,” Hebrews 10v11-12</a:t>
            </a:r>
            <a:endParaRPr lang="en-GB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396043"/>
            <a:ext cx="7772400" cy="79208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mtClean="0"/>
              <a:t>Worship in Spirit and Truth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8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280920" cy="5805264"/>
          </a:xfrm>
        </p:spPr>
        <p:txBody>
          <a:bodyPr>
            <a:normAutofit/>
          </a:bodyPr>
          <a:lstStyle/>
          <a:p>
            <a:pPr algn="just"/>
            <a:r>
              <a:rPr lang="en-GB" sz="36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23</a:t>
            </a:r>
            <a:r>
              <a:rPr lang="en-GB" sz="36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 the </a:t>
            </a:r>
            <a:r>
              <a:rPr lang="en-GB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hour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is coming, and is now here, when the true worshippers will worship the Father in </a:t>
            </a:r>
            <a:r>
              <a:rPr lang="en-GB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spirit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and </a:t>
            </a:r>
            <a:r>
              <a:rPr lang="en-GB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truth” </a:t>
            </a:r>
            <a:r>
              <a:rPr lang="en-GB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John 2v23</a:t>
            </a:r>
            <a:r>
              <a:rPr lang="en-GB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Worship is possible because of Jesus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Worship is possible by the Spirit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600" dirty="0" smtClean="0"/>
              <a:t>Phil 3v3 “</a:t>
            </a:r>
            <a:r>
              <a:rPr lang="en-GB" sz="3600" dirty="0"/>
              <a:t>For we are the circumcision, who worship God in the Spirit, rejoice in Christ Jesus, and have no confidence in the flesh”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en-GB" sz="4000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792087"/>
          </a:xfrm>
        </p:spPr>
        <p:txBody>
          <a:bodyPr/>
          <a:lstStyle/>
          <a:p>
            <a:r>
              <a:rPr lang="en-GB" sz="3600" dirty="0" smtClean="0"/>
              <a:t>Worship in Spirit and Truth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79349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280920" cy="5805264"/>
          </a:xfrm>
        </p:spPr>
        <p:txBody>
          <a:bodyPr>
            <a:normAutofit/>
          </a:bodyPr>
          <a:lstStyle/>
          <a:p>
            <a:pPr algn="just"/>
            <a:r>
              <a:rPr lang="en-GB" sz="36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23</a:t>
            </a:r>
            <a:r>
              <a:rPr lang="en-GB" sz="36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But the </a:t>
            </a:r>
            <a:r>
              <a:rPr lang="en-GB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hour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is coming, and is now here, when the true worshippers will worship the Father in </a:t>
            </a:r>
            <a:r>
              <a:rPr lang="en-GB" sz="3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spirit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and </a:t>
            </a:r>
            <a:r>
              <a:rPr lang="en-GB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truth” </a:t>
            </a:r>
            <a:r>
              <a:rPr lang="en-GB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John 2v23</a:t>
            </a:r>
            <a:r>
              <a:rPr lang="en-GB" sz="3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Worship is only possible because of Jesus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Worship is only possible by the Spirit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Phil 3v3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Worship is only possible in the Truth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John 14v6, John 8v32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7772400" cy="792087"/>
          </a:xfrm>
        </p:spPr>
        <p:txBody>
          <a:bodyPr/>
          <a:lstStyle/>
          <a:p>
            <a:r>
              <a:rPr lang="en-GB" dirty="0" smtClean="0"/>
              <a:t>Worship in Spirit and Truth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38</TotalTime>
  <Words>81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Horizon</vt:lpstr>
      <vt:lpstr>Worship in Spirit and Truth</vt:lpstr>
      <vt:lpstr>Worship in Spirit and Truth</vt:lpstr>
      <vt:lpstr>PowerPoint Presentation</vt:lpstr>
      <vt:lpstr>Worship in Spirit and Truth</vt:lpstr>
      <vt:lpstr>PowerPoint Presentation</vt:lpstr>
      <vt:lpstr>Worship in Spirit and Truth</vt:lpstr>
      <vt:lpstr>Worship in Spirit and Truth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Worship in Spirit and Truth</dc:title>
  <dc:creator>User</dc:creator>
  <cp:lastModifiedBy>User</cp:lastModifiedBy>
  <cp:revision>4</cp:revision>
  <dcterms:created xsi:type="dcterms:W3CDTF">2014-11-01T17:38:28Z</dcterms:created>
  <dcterms:modified xsi:type="dcterms:W3CDTF">2014-11-01T18:16:38Z</dcterms:modified>
</cp:coreProperties>
</file>